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A1ABC-6F6F-B300-DAFC-CCA872A77914}" v="138" dt="2025-11-05T08:28:37.570"/>
    <p1510:client id="{43A86B9C-DE19-3270-7EC1-CD1CFCD27604}" v="191" dt="2025-11-04T20:28:13.048"/>
    <p1510:client id="{55000E83-1BD5-514C-D267-8CFE786F953F}" v="1" dt="2025-11-05T07:50:55.228"/>
    <p1510:client id="{5A9D8A24-2074-4713-8F44-76DDF95F1D8D}" v="18" dt="2025-11-05T07:48:39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45F80-FB07-4C0F-AD2C-8A1553577890}" type="datetimeFigureOut">
              <a:rPr lang="en-FI" smtClean="0"/>
              <a:t>11/05/2025</a:t>
            </a:fld>
            <a:endParaRPr lang="en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01587-3328-47F2-9A78-70C96FB7F329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09941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01587-3328-47F2-9A78-70C96FB7F329}" type="slidenum">
              <a:rPr lang="en-FI" smtClean="0"/>
              <a:t>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43998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2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7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0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5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32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8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3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8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enkilö seuraa-kentässä">
            <a:extLst>
              <a:ext uri="{FF2B5EF4-FFF2-40B4-BE49-F238E27FC236}">
                <a16:creationId xmlns:a16="http://schemas.microsoft.com/office/drawing/2014/main" id="{F62C2675-A97E-A5B0-1E39-DA455FD22F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8523" r="14773" b="62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fi-FI" sz="3200"/>
              <a:t>Sprint 5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fi-FI" err="1"/>
              <a:t>Amir</a:t>
            </a:r>
            <a:r>
              <a:rPr lang="fi-FI"/>
              <a:t> </a:t>
            </a:r>
            <a:r>
              <a:rPr lang="fi-FI" err="1"/>
              <a:t>Saeid</a:t>
            </a:r>
            <a:r>
              <a:rPr lang="fi-FI"/>
              <a:t> </a:t>
            </a:r>
            <a:r>
              <a:rPr lang="fi-FI" err="1"/>
              <a:t>Taebnia</a:t>
            </a:r>
            <a:r>
              <a:rPr lang="fi-FI"/>
              <a:t>, </a:t>
            </a:r>
            <a:endParaRPr lang="en-US"/>
          </a:p>
          <a:p>
            <a:pPr algn="l"/>
            <a:r>
              <a:rPr lang="fi-FI" err="1"/>
              <a:t>Farnaz</a:t>
            </a:r>
            <a:r>
              <a:rPr lang="fi-FI"/>
              <a:t> </a:t>
            </a:r>
            <a:r>
              <a:rPr lang="fi-FI" err="1"/>
              <a:t>Jamilpanah</a:t>
            </a:r>
            <a:r>
              <a:rPr lang="fi-FI"/>
              <a:t>,</a:t>
            </a:r>
            <a:endParaRPr lang="en-US"/>
          </a:p>
          <a:p>
            <a:pPr algn="l"/>
            <a:r>
              <a:rPr lang="fi-FI"/>
              <a:t>Miro Valtonen, </a:t>
            </a:r>
          </a:p>
          <a:p>
            <a:pPr algn="l"/>
            <a:r>
              <a:rPr lang="fi-FI"/>
              <a:t>Michael </a:t>
            </a:r>
            <a:r>
              <a:rPr lang="fi-FI" err="1"/>
              <a:t>Blas</a:t>
            </a:r>
            <a:r>
              <a:rPr lang="fi-FI"/>
              <a:t> </a:t>
            </a:r>
            <a:r>
              <a:rPr lang="fi-FI" err="1"/>
              <a:t>Palpa</a:t>
            </a:r>
            <a:endParaRPr lang="fi-FI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B99FEC0-BA4B-9FE5-04B1-0391B0120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8238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68DB70D-AC37-F4B2-AE26-FA3AFB22C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05613-1F24-4873-37D3-B6C3DEB8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586882" cy="1527048"/>
          </a:xfrm>
        </p:spPr>
        <p:txBody>
          <a:bodyPr anchor="b">
            <a:normAutofit/>
          </a:bodyPr>
          <a:lstStyle/>
          <a:p>
            <a:r>
              <a:rPr lang="en-US" err="1"/>
              <a:t>Lokalisaatio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047BE-4CFC-5872-893C-23E6F1B85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4586882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Lokalisaatiolle valittiin kielet:</a:t>
            </a:r>
          </a:p>
          <a:p>
            <a:r>
              <a:rPr lang="en-US" sz="1800"/>
              <a:t>Persia</a:t>
            </a:r>
          </a:p>
          <a:p>
            <a:r>
              <a:rPr lang="en-US" sz="1800"/>
              <a:t>Kiina</a:t>
            </a:r>
          </a:p>
          <a:p>
            <a:r>
              <a:rPr lang="en-US" sz="1800"/>
              <a:t>Englanti</a:t>
            </a:r>
          </a:p>
          <a:p>
            <a:r>
              <a:rPr lang="en-US" sz="1800"/>
              <a:t>Suomi</a:t>
            </a:r>
          </a:p>
          <a:p>
            <a:r>
              <a:rPr lang="en-US" sz="1800"/>
              <a:t>Gui lokalisaatio tehtiin</a:t>
            </a:r>
            <a:r>
              <a:rPr lang="en-US" sz="1800">
                <a:ea typeface="+mn-lt"/>
                <a:cs typeface="+mn-lt"/>
              </a:rPr>
              <a:t>: Javan ResourceBundle frameworkilla.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0D60B5C9-E7D4-3CFD-31CE-734127A5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47" r="2" b="15064"/>
          <a:stretch>
            <a:fillRect/>
          </a:stretch>
        </p:blipFill>
        <p:spPr>
          <a:xfrm>
            <a:off x="6096000" y="10"/>
            <a:ext cx="3019170" cy="3405485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070AE756-61D6-A926-F6B7-95920F3C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45" r="-4" b="24981"/>
          <a:stretch>
            <a:fillRect/>
          </a:stretch>
        </p:blipFill>
        <p:spPr>
          <a:xfrm>
            <a:off x="9166360" y="10"/>
            <a:ext cx="3025640" cy="3405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5F005-BBE1-478B-1E15-518DFA688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502" r="-2" b="32713"/>
          <a:stretch>
            <a:fillRect/>
          </a:stretch>
        </p:blipFill>
        <p:spPr>
          <a:xfrm>
            <a:off x="6096000" y="3456073"/>
            <a:ext cx="6096000" cy="34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9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A8767C-1095-497D-139F-B5E5F9492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654CA-2B71-0487-A9AE-6BB21C17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1" y="745067"/>
            <a:ext cx="11402404" cy="13123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Gui lokalisaatio:</a:t>
            </a:r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DF10E05E-A9BB-F404-8C2F-4D21B8A8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59" y="3316905"/>
            <a:ext cx="2990522" cy="277063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E73D12DE-BF1E-B4F6-0EEF-16E24F733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330" y="3311970"/>
            <a:ext cx="3148445" cy="2770632"/>
          </a:xfrm>
          <a:prstGeom prst="rect">
            <a:avLst/>
          </a:prstGeom>
        </p:spPr>
      </p:pic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C3DD7730-ABA4-B4E7-6DDF-F0028BE7D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87147" y="3316905"/>
            <a:ext cx="3212326" cy="2770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AC9464-7F68-D985-8978-6045CFEAA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523" y="5582"/>
            <a:ext cx="4777608" cy="28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7D75E67-1D4C-62BC-D71E-CECCF29B14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06D5AAB0-A779-3BEB-14DB-A98F2D6B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5" y="2698835"/>
            <a:ext cx="3724275" cy="4162425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282FA27F-F656-5208-DE92-58F0125F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66" y="3581322"/>
            <a:ext cx="3914775" cy="2800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4F6BC-C329-1933-51A4-3E5DDECAD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230" y="2732692"/>
            <a:ext cx="3670817" cy="4112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898DB5-6BDC-A318-3B76-95F112FD7E54}"/>
              </a:ext>
            </a:extLst>
          </p:cNvPr>
          <p:cNvSpPr/>
          <p:nvPr/>
        </p:nvSpPr>
        <p:spPr>
          <a:xfrm>
            <a:off x="853505" y="459579"/>
            <a:ext cx="10537508" cy="13787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Gui lokalisaatio:</a:t>
            </a:r>
          </a:p>
        </p:txBody>
      </p:sp>
    </p:spTree>
    <p:extLst>
      <p:ext uri="{BB962C8B-B14F-4D97-AF65-F5344CB8AC3E}">
        <p14:creationId xmlns:p14="http://schemas.microsoft.com/office/powerpoint/2010/main" val="215899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BD66CE8-0133-671E-84B0-D48A13DE5B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37A80B43-F4BD-66AA-DE53-160C5805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46" y="2801905"/>
            <a:ext cx="5610225" cy="4057650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25BEB92A-DBDC-B58A-EA35-E6A836F177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I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FAA34310-ACF2-3AF4-C07A-99C01C8C6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259" y="2385651"/>
            <a:ext cx="3619500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A2503E-4612-857D-CD1B-0653F251E6D0}"/>
              </a:ext>
            </a:extLst>
          </p:cNvPr>
          <p:cNvSpPr/>
          <p:nvPr/>
        </p:nvSpPr>
        <p:spPr>
          <a:xfrm>
            <a:off x="1336169" y="481897"/>
            <a:ext cx="9681752" cy="129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/>
                </a:solidFill>
              </a:rPr>
              <a:t>Gui </a:t>
            </a:r>
            <a:r>
              <a:rPr lang="en-US" sz="4400" b="1" err="1">
                <a:solidFill>
                  <a:schemeClr val="tx1"/>
                </a:solidFill>
              </a:rPr>
              <a:t>lokalisaatio</a:t>
            </a:r>
            <a:r>
              <a:rPr lang="en-US" sz="4400" b="1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1911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DDA34B56-C32C-8F58-013F-8D4AECE4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84" r="1306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480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VanillaVTI</vt:lpstr>
      <vt:lpstr>Sprint 5</vt:lpstr>
      <vt:lpstr>Lokalisaatio</vt:lpstr>
      <vt:lpstr>Gui lokalisaatio: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</cp:revision>
  <dcterms:created xsi:type="dcterms:W3CDTF">2025-11-04T19:04:15Z</dcterms:created>
  <dcterms:modified xsi:type="dcterms:W3CDTF">2025-11-05T08:28:52Z</dcterms:modified>
</cp:coreProperties>
</file>